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7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0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86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7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96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10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0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2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3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4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69AF-77B7-405E-BCD3-B7A7A5244CF2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BB40-68DE-4B04-AFBD-04E4F6619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54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pn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pl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Web site evaluation: what is good web design?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  <a:effectLst/>
              </a:rPr>
              <a:t>Use your original study of two web sites, an example each of good and bad design, to present your critique of  web design.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27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hyperlink in </a:t>
            </a:r>
            <a:r>
              <a:rPr lang="en-US" dirty="0" err="1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Select text that will become the hyperlink. </a:t>
            </a:r>
          </a:p>
          <a:p>
            <a:r>
              <a:rPr lang="en-US" dirty="0" smtClean="0">
                <a:effectLst/>
                <a:hlinkClick r:id="rId2"/>
              </a:rPr>
              <a:t>Right click text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>
                <a:effectLst/>
              </a:rPr>
              <a:t>Select hyperlink </a:t>
            </a:r>
          </a:p>
          <a:p>
            <a:r>
              <a:rPr lang="en-US" dirty="0" smtClean="0">
                <a:effectLst/>
              </a:rPr>
              <a:t>Paste web address into address 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Questions about the assignment?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69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Web site evaluation assignments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>
                <a:effectLst/>
              </a:rPr>
              <a:t>evelop a critical eye for web design, an educated, serious perspective, more than a casual glance.</a:t>
            </a:r>
          </a:p>
          <a:p>
            <a:r>
              <a:rPr lang="en-US" dirty="0"/>
              <a:t>D</a:t>
            </a:r>
            <a:r>
              <a:rPr lang="en-US" dirty="0" smtClean="0">
                <a:effectLst/>
              </a:rPr>
              <a:t>evelop universal communication skills, presenting, outlining ideas, writing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7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Outline of ideas: </a:t>
            </a:r>
            <a:r>
              <a:rPr lang="en-US" dirty="0" err="1" smtClean="0">
                <a:effectLst/>
              </a:rPr>
              <a:t>powerpoint</a:t>
            </a:r>
            <a:r>
              <a:rPr lang="en-US" dirty="0" smtClean="0">
                <a:effectLst/>
              </a:rPr>
              <a:t> 3 slides </a:t>
            </a:r>
          </a:p>
          <a:p>
            <a:r>
              <a:rPr lang="en-US" dirty="0" smtClean="0">
                <a:effectLst/>
              </a:rPr>
              <a:t>Written web design critique of two studied web sites: 1 page, typed, double-spaced </a:t>
            </a:r>
          </a:p>
          <a:p>
            <a:r>
              <a:rPr lang="en-US" dirty="0" smtClean="0">
                <a:effectLst/>
              </a:rPr>
              <a:t>Present your findings in a small group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55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</a:t>
            </a:r>
            <a:r>
              <a:rPr lang="en-US" dirty="0" err="1" smtClean="0"/>
              <a:t>powerpoint</a:t>
            </a:r>
            <a:r>
              <a:rPr lang="en-US" dirty="0" smtClean="0"/>
              <a:t>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 slide for the g</a:t>
            </a:r>
            <a:r>
              <a:rPr lang="en-US" dirty="0" smtClean="0">
                <a:effectLst/>
              </a:rPr>
              <a:t>ood site:</a:t>
            </a:r>
          </a:p>
          <a:p>
            <a:pPr lvl="1"/>
            <a:r>
              <a:rPr lang="en-US" dirty="0" smtClean="0">
                <a:effectLst/>
              </a:rPr>
              <a:t>Link to it </a:t>
            </a:r>
          </a:p>
          <a:p>
            <a:pPr lvl="1"/>
            <a:r>
              <a:rPr lang="en-US" dirty="0" smtClean="0">
                <a:effectLst/>
              </a:rPr>
              <a:t>Give a few bullets highlighting big ideas </a:t>
            </a:r>
          </a:p>
          <a:p>
            <a:r>
              <a:rPr lang="en-US" dirty="0" smtClean="0"/>
              <a:t>1 slide for the </a:t>
            </a:r>
            <a:r>
              <a:rPr lang="en-US" dirty="0"/>
              <a:t>b</a:t>
            </a:r>
            <a:r>
              <a:rPr lang="en-US" dirty="0" smtClean="0">
                <a:effectLst/>
              </a:rPr>
              <a:t>ad site </a:t>
            </a:r>
          </a:p>
          <a:p>
            <a:pPr lvl="1"/>
            <a:r>
              <a:rPr lang="en-US" dirty="0" smtClean="0">
                <a:effectLst/>
              </a:rPr>
              <a:t>Link to it </a:t>
            </a:r>
          </a:p>
          <a:p>
            <a:pPr lvl="1"/>
            <a:r>
              <a:rPr lang="en-US" dirty="0" smtClean="0">
                <a:effectLst/>
              </a:rPr>
              <a:t>Give a few bullets highlighting big ideas </a:t>
            </a:r>
          </a:p>
          <a:p>
            <a:r>
              <a:rPr lang="en-US" dirty="0" smtClean="0"/>
              <a:t>1 slide for your </a:t>
            </a:r>
            <a:r>
              <a:rPr lang="en-US" dirty="0"/>
              <a:t>c</a:t>
            </a:r>
            <a:r>
              <a:rPr lang="en-US" dirty="0" smtClean="0">
                <a:effectLst/>
              </a:rPr>
              <a:t>onclusions </a:t>
            </a:r>
          </a:p>
          <a:p>
            <a:pPr lvl="1"/>
            <a:r>
              <a:rPr lang="en-US" dirty="0" smtClean="0">
                <a:effectLst/>
              </a:rPr>
              <a:t>What are the big ideas?</a:t>
            </a:r>
          </a:p>
          <a:p>
            <a:pPr lvl="1"/>
            <a:r>
              <a:rPr lang="en-US" dirty="0" smtClean="0">
                <a:effectLst/>
              </a:rPr>
              <a:t>Any surprises?</a:t>
            </a:r>
          </a:p>
          <a:p>
            <a:pPr lvl="1"/>
            <a:r>
              <a:rPr lang="en-US" dirty="0" smtClean="0">
                <a:effectLst/>
              </a:rPr>
              <a:t> In a sentence or two, summarize your views on good web design.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6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Apple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Lots of white space = simple design = easy to view, read and navigate </a:t>
            </a:r>
          </a:p>
          <a:p>
            <a:r>
              <a:rPr lang="en-US" dirty="0" smtClean="0">
                <a:effectLst/>
              </a:rPr>
              <a:t>Color scheme clearly a plan and works well </a:t>
            </a:r>
          </a:p>
          <a:p>
            <a:r>
              <a:rPr lang="en-US" dirty="0" smtClean="0">
                <a:effectLst/>
              </a:rPr>
              <a:t>Navigation: clear, obvious location and naming scheme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written critique?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Use your original study of two web sites, an example each of good and bad design, to present your analysis of  web design. 1 page, typed, double-spaced, 12 point type.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0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to small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Peer feedback </a:t>
            </a:r>
          </a:p>
          <a:p>
            <a:r>
              <a:rPr lang="en-US" dirty="0" smtClean="0">
                <a:effectLst/>
              </a:rPr>
              <a:t>Groups discuss collective ideas/observations about web design </a:t>
            </a:r>
          </a:p>
          <a:p>
            <a:r>
              <a:rPr lang="en-US" dirty="0" smtClean="0">
                <a:effectLst/>
              </a:rPr>
              <a:t>Groups present collective thoughts to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turn 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3 </a:t>
            </a:r>
            <a:r>
              <a:rPr lang="en-US" dirty="0" err="1" smtClean="0">
                <a:effectLst/>
              </a:rPr>
              <a:t>powerpoint</a:t>
            </a:r>
            <a:r>
              <a:rPr lang="en-US" dirty="0" smtClean="0">
                <a:effectLst/>
              </a:rPr>
              <a:t> slides </a:t>
            </a:r>
          </a:p>
          <a:p>
            <a:r>
              <a:rPr lang="en-US" dirty="0" smtClean="0">
                <a:effectLst/>
              </a:rPr>
              <a:t>Written critique on web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7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Due dates: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Presentations: </a:t>
            </a:r>
            <a:r>
              <a:rPr lang="en-US" dirty="0" smtClean="0">
                <a:effectLst/>
              </a:rPr>
              <a:t>Wednesday</a:t>
            </a:r>
            <a:r>
              <a:rPr lang="en-US" dirty="0" smtClean="0">
                <a:effectLst/>
              </a:rPr>
              <a:t>, </a:t>
            </a:r>
            <a:r>
              <a:rPr lang="en-US" dirty="0" smtClean="0">
                <a:effectLst/>
              </a:rPr>
              <a:t>3/30/16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3 </a:t>
            </a:r>
            <a:r>
              <a:rPr lang="en-US" dirty="0" err="1" smtClean="0">
                <a:effectLst/>
              </a:rPr>
              <a:t>ppt</a:t>
            </a:r>
            <a:r>
              <a:rPr lang="en-US" dirty="0" smtClean="0">
                <a:effectLst/>
              </a:rPr>
              <a:t> slides: </a:t>
            </a:r>
            <a:r>
              <a:rPr lang="en-US" dirty="0" smtClean="0">
                <a:effectLst/>
              </a:rPr>
              <a:t>Wednesday</a:t>
            </a:r>
            <a:r>
              <a:rPr lang="en-US" dirty="0" smtClean="0">
                <a:effectLst/>
              </a:rPr>
              <a:t>, </a:t>
            </a:r>
            <a:r>
              <a:rPr lang="en-US" dirty="0"/>
              <a:t>3/30/16 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Written critique: </a:t>
            </a:r>
            <a:r>
              <a:rPr lang="en-US" dirty="0" smtClean="0">
                <a:effectLst/>
              </a:rPr>
              <a:t>Thursday</a:t>
            </a:r>
            <a:r>
              <a:rPr lang="en-US" smtClean="0">
                <a:effectLst/>
              </a:rPr>
              <a:t>, </a:t>
            </a:r>
            <a:r>
              <a:rPr lang="en-US" smtClean="0"/>
              <a:t>3/31/16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327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Web site evaluation: what is good web design? </vt:lpstr>
      <vt:lpstr>Web site evaluation assignments goals</vt:lpstr>
      <vt:lpstr>Student work</vt:lpstr>
      <vt:lpstr>3 powerpoint slides</vt:lpstr>
      <vt:lpstr>Apple</vt:lpstr>
      <vt:lpstr>What is the written critique?</vt:lpstr>
      <vt:lpstr>Presentation to small group</vt:lpstr>
      <vt:lpstr>What to turn in:</vt:lpstr>
      <vt:lpstr>Due dates:</vt:lpstr>
      <vt:lpstr>How to hyperlink in powerpoint</vt:lpstr>
      <vt:lpstr>Questions about the assignment?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site evaluation: what is good web design?</dc:title>
  <dc:creator>Mark Moriarty</dc:creator>
  <cp:lastModifiedBy>Ned Young</cp:lastModifiedBy>
  <cp:revision>17</cp:revision>
  <dcterms:created xsi:type="dcterms:W3CDTF">2014-12-01T18:17:32Z</dcterms:created>
  <dcterms:modified xsi:type="dcterms:W3CDTF">2016-03-25T13:34:07Z</dcterms:modified>
</cp:coreProperties>
</file>